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Nursing%20Updates%20F22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ursing.sonoma.edu/academic-programs/post-licensure-bsn/post-licensure-requiremen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7F2C-7C4E-4FC9-B11C-00DD3C9FA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Nursing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0751A-1105-49A2-B5A4-ACCE390FA6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2022</a:t>
            </a:r>
          </a:p>
        </p:txBody>
      </p:sp>
    </p:spTree>
    <p:extLst>
      <p:ext uri="{BB962C8B-B14F-4D97-AF65-F5344CB8AC3E}">
        <p14:creationId xmlns:p14="http://schemas.microsoft.com/office/powerpoint/2010/main" val="36526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9F28-D6F3-420F-B98E-66CD77A4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B8FB1-7E78-4ED8-938E-309F257F4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422687"/>
            <a:ext cx="9905998" cy="36576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Only students that are completing CSU GE and do not have catalog rights here or at another CCC need Area F</a:t>
            </a:r>
          </a:p>
          <a:p>
            <a:r>
              <a:rPr lang="en-US" dirty="0"/>
              <a:t>Be sure to check all other GE options if it is going impact graduation (Option A and IGETC)</a:t>
            </a:r>
          </a:p>
          <a:p>
            <a:r>
              <a:rPr lang="en-US" dirty="0"/>
              <a:t>If they have option A, they would only need Area F if they want to bridge to a CSU BSN program (such as CNECM)</a:t>
            </a:r>
          </a:p>
          <a:p>
            <a:r>
              <a:rPr lang="en-US" dirty="0"/>
              <a:t>Second BA students do not need area F- </a:t>
            </a:r>
          </a:p>
          <a:p>
            <a:pPr lvl="1"/>
            <a:r>
              <a:rPr lang="en-US" dirty="0"/>
              <a:t>They only need nursing classes at SSU</a:t>
            </a:r>
          </a:p>
          <a:p>
            <a:pPr lvl="1"/>
            <a:r>
              <a:rPr lang="en-US" dirty="0"/>
              <a:t>Chancellor’s office passes this years ag stating CSU cannot make second BA students take additional requirements for grad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1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E5EF-D2CE-4A88-9D9B-0979D54B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7A8B7-B681-4A50-9988-680BBCDBE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47655"/>
            <a:ext cx="9905998" cy="4675694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sz="2300" dirty="0"/>
          </a:p>
          <a:p>
            <a:r>
              <a:rPr lang="en-US" sz="2300" dirty="0"/>
              <a:t>Available Oct 2</a:t>
            </a:r>
            <a:r>
              <a:rPr lang="en-US" sz="2300" baseline="30000" dirty="0"/>
              <a:t>nd</a:t>
            </a:r>
            <a:r>
              <a:rPr lang="en-US" sz="2300" dirty="0"/>
              <a:t> 2022 -FEB 7</a:t>
            </a:r>
            <a:r>
              <a:rPr lang="en-US" sz="2300" baseline="30000" dirty="0"/>
              <a:t>th</a:t>
            </a:r>
            <a:r>
              <a:rPr lang="en-US" sz="2300" dirty="0"/>
              <a:t> 2023 </a:t>
            </a:r>
          </a:p>
          <a:p>
            <a:pPr lvl="1"/>
            <a:r>
              <a:rPr lang="en-US" sz="2100" dirty="0">
                <a:hlinkClick r:id="rId2" action="ppaction://hlinkpres?slideindex=1&amp;slidetitle="/>
              </a:rPr>
              <a:t>Nursing App</a:t>
            </a:r>
            <a:endParaRPr lang="en-US" sz="2100" dirty="0"/>
          </a:p>
          <a:p>
            <a:pPr lvl="1"/>
            <a:r>
              <a:rPr lang="en-US" sz="2100"/>
              <a:t>Paper app-not online </a:t>
            </a:r>
            <a:endParaRPr lang="en-US" sz="2100" dirty="0"/>
          </a:p>
          <a:p>
            <a:r>
              <a:rPr lang="en-US" sz="2300" dirty="0"/>
              <a:t>Need to submit sealed, official transcripts from all college other than SRJC with application- </a:t>
            </a:r>
            <a:r>
              <a:rPr lang="en-US" sz="2300" dirty="0" err="1"/>
              <a:t>Mendo</a:t>
            </a:r>
            <a:r>
              <a:rPr lang="en-US" sz="2300" dirty="0"/>
              <a:t> does provide hard copies</a:t>
            </a:r>
          </a:p>
          <a:p>
            <a:r>
              <a:rPr lang="en-US" sz="2300" dirty="0"/>
              <a:t>If a student took the TEAS, they can have scores sent to Donna Green in the Nursing department</a:t>
            </a:r>
          </a:p>
          <a:p>
            <a:r>
              <a:rPr lang="en-US" sz="2300" dirty="0"/>
              <a:t>If the student has not taken the TEAS within the last year, once they are accepted, the Nursing department will administer the TEAS</a:t>
            </a:r>
          </a:p>
          <a:p>
            <a:r>
              <a:rPr lang="en-US" sz="2300" dirty="0"/>
              <a:t>For course subs, please have the student write in the statement section that they met with you and reviewed the course.</a:t>
            </a:r>
          </a:p>
          <a:p>
            <a:r>
              <a:rPr lang="en-US" sz="2300" dirty="0"/>
              <a:t>No recency for the core sciences (yet)</a:t>
            </a:r>
          </a:p>
          <a:p>
            <a:pPr lvl="1"/>
            <a:r>
              <a:rPr lang="en-US" sz="2300" dirty="0"/>
              <a:t>Since the program has eliminated units (review units), they report that some students that took the core sciences many years ago, struggle in the first semester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5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0A60-2DE0-4158-9E99-4ACEFC39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8AAD-8D2E-4A24-B55F-77BEB2AED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30459"/>
            <a:ext cx="9905998" cy="3751868"/>
          </a:xfrm>
        </p:spPr>
        <p:txBody>
          <a:bodyPr/>
          <a:lstStyle/>
          <a:p>
            <a:r>
              <a:rPr lang="en-US" dirty="0"/>
              <a:t>I know we all do this, but I’ll say it anyway: be sure to check </a:t>
            </a:r>
            <a:r>
              <a:rPr lang="en-US" dirty="0" err="1"/>
              <a:t>prereqs</a:t>
            </a:r>
            <a:r>
              <a:rPr lang="en-US" dirty="0"/>
              <a:t> and graduation requirements for nursing students</a:t>
            </a:r>
          </a:p>
          <a:p>
            <a:r>
              <a:rPr lang="en-US" dirty="0"/>
              <a:t>Have students send transcripts from other colleges to A &amp; R so everything is on file for graduation</a:t>
            </a:r>
          </a:p>
          <a:p>
            <a:r>
              <a:rPr lang="en-US" dirty="0"/>
              <a:t>If students have withdrawals for the core sciences spring 2020-spring 2022 – they can petition for EW – won’t count as a repeat</a:t>
            </a:r>
          </a:p>
          <a:p>
            <a:r>
              <a:rPr lang="en-US" dirty="0"/>
              <a:t>Updated the nursing handouts – I always give my new nursing students these handouts</a:t>
            </a:r>
          </a:p>
        </p:txBody>
      </p:sp>
    </p:spTree>
    <p:extLst>
      <p:ext uri="{BB962C8B-B14F-4D97-AF65-F5344CB8AC3E}">
        <p14:creationId xmlns:p14="http://schemas.microsoft.com/office/powerpoint/2010/main" val="229891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41A6-9DE3-454A-A4DA-AF66BC3A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08115"/>
          </a:xfrm>
        </p:spPr>
        <p:txBody>
          <a:bodyPr/>
          <a:lstStyle/>
          <a:p>
            <a:r>
              <a:rPr lang="en-US" dirty="0"/>
              <a:t>CNECM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CC3D-47F6-49B4-84F6-8BF459C6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06" y="2026764"/>
            <a:ext cx="9905998" cy="4495014"/>
          </a:xfrm>
        </p:spPr>
        <p:txBody>
          <a:bodyPr>
            <a:normAutofit/>
          </a:bodyPr>
          <a:lstStyle/>
          <a:p>
            <a:r>
              <a:rPr lang="en-US" dirty="0"/>
              <a:t>Still currently for fall start students only- (SRJC, MENDO, COM, SOLANO)</a:t>
            </a:r>
          </a:p>
          <a:p>
            <a:r>
              <a:rPr lang="en-US" dirty="0"/>
              <a:t>Fall start students apply in their second semester (spring)</a:t>
            </a:r>
          </a:p>
          <a:p>
            <a:r>
              <a:rPr lang="en-US" dirty="0"/>
              <a:t>Need CSU GE completed – at minimum by they time the graduate from SRJC but ASAP</a:t>
            </a:r>
          </a:p>
          <a:p>
            <a:r>
              <a:rPr lang="en-US" dirty="0"/>
              <a:t>SRJC Counselors may be asked to review the CNECM checklist with students</a:t>
            </a:r>
          </a:p>
          <a:p>
            <a:r>
              <a:rPr lang="en-US" dirty="0"/>
              <a:t>Requirements are different from the direct entry program: check the website</a:t>
            </a:r>
          </a:p>
          <a:p>
            <a:pPr lvl="1"/>
            <a:r>
              <a:rPr lang="en-US" dirty="0">
                <a:hlinkClick r:id="rId2"/>
              </a:rPr>
              <a:t>CNCEM</a:t>
            </a:r>
            <a:endParaRPr lang="en-US" dirty="0"/>
          </a:p>
          <a:p>
            <a:pPr lvl="1"/>
            <a:r>
              <a:rPr lang="en-US" b="1" dirty="0">
                <a:effectLst/>
              </a:rPr>
              <a:t>Application dates: January 15th to March 15</a:t>
            </a:r>
            <a:r>
              <a:rPr lang="en-US" b="1" baseline="30000" dirty="0">
                <a:effectLst/>
              </a:rPr>
              <a:t>th</a:t>
            </a:r>
            <a:r>
              <a:rPr lang="en-US" b="1" dirty="0">
                <a:effectLst/>
              </a:rPr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8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A62B-3905-47CB-B8EE-16870287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4238-8097-4FD1-A656-8259E49F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38227"/>
            <a:ext cx="9905998" cy="3952973"/>
          </a:xfrm>
        </p:spPr>
        <p:txBody>
          <a:bodyPr>
            <a:normAutofit/>
          </a:bodyPr>
          <a:lstStyle/>
          <a:p>
            <a:r>
              <a:rPr lang="en-US" dirty="0"/>
              <a:t>Student has:</a:t>
            </a:r>
          </a:p>
          <a:p>
            <a:pPr lvl="1"/>
            <a:r>
              <a:rPr lang="en-US" dirty="0"/>
              <a:t>Overall 3.2</a:t>
            </a:r>
          </a:p>
          <a:p>
            <a:pPr lvl="1"/>
            <a:r>
              <a:rPr lang="en-US" dirty="0"/>
              <a:t>B in English 1A</a:t>
            </a:r>
          </a:p>
          <a:p>
            <a:pPr lvl="1"/>
            <a:r>
              <a:rPr lang="en-US" dirty="0"/>
              <a:t>A’s in </a:t>
            </a:r>
            <a:r>
              <a:rPr lang="en-US" dirty="0" err="1"/>
              <a:t>Anat</a:t>
            </a:r>
            <a:r>
              <a:rPr lang="en-US" dirty="0"/>
              <a:t> and Physio</a:t>
            </a:r>
          </a:p>
          <a:p>
            <a:pPr lvl="1"/>
            <a:r>
              <a:rPr lang="en-US" dirty="0"/>
              <a:t>Dropped Micro X22</a:t>
            </a:r>
          </a:p>
          <a:p>
            <a:pPr lvl="1"/>
            <a:r>
              <a:rPr lang="en-US" dirty="0"/>
              <a:t>Still needs to take Micro</a:t>
            </a:r>
          </a:p>
        </p:txBody>
      </p:sp>
    </p:spTree>
    <p:extLst>
      <p:ext uri="{BB962C8B-B14F-4D97-AF65-F5344CB8AC3E}">
        <p14:creationId xmlns:p14="http://schemas.microsoft.com/office/powerpoint/2010/main" val="363981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A62B-3905-47CB-B8EE-16870287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766FB2-D0DF-44A6-BCB7-88B99D9B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670170"/>
            <a:ext cx="9905998" cy="2121030"/>
          </a:xfrm>
        </p:spPr>
        <p:txBody>
          <a:bodyPr/>
          <a:lstStyle/>
          <a:p>
            <a:r>
              <a:rPr lang="en-US" dirty="0"/>
              <a:t>If she gets an A in Micro, she meets the cut-score</a:t>
            </a:r>
          </a:p>
          <a:p>
            <a:r>
              <a:rPr lang="en-US" dirty="0"/>
              <a:t>If she gets a B or C in Micro, she could re-take English and try to get an 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8665E6-ED5C-4BBE-89A2-29AAC11B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37" y="2578231"/>
            <a:ext cx="10572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2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C082-131B-4540-B6B0-815EB1AC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6D341-D050-4969-876A-ACCB7EF59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23069"/>
            <a:ext cx="9905998" cy="3868132"/>
          </a:xfrm>
        </p:spPr>
        <p:txBody>
          <a:bodyPr/>
          <a:lstStyle/>
          <a:p>
            <a:r>
              <a:rPr lang="en-US" dirty="0"/>
              <a:t>Updated handouts are in the Counseling Binder</a:t>
            </a:r>
          </a:p>
          <a:p>
            <a:pPr lvl="1"/>
            <a:r>
              <a:rPr lang="en-US" dirty="0"/>
              <a:t>Flowchart</a:t>
            </a:r>
          </a:p>
          <a:p>
            <a:pPr lvl="1"/>
            <a:r>
              <a:rPr lang="en-US" dirty="0"/>
              <a:t>Sample Cut Scores</a:t>
            </a:r>
          </a:p>
          <a:p>
            <a:pPr lvl="1"/>
            <a:r>
              <a:rPr lang="en-US" dirty="0"/>
              <a:t>Screening Criteria</a:t>
            </a:r>
          </a:p>
          <a:p>
            <a:pPr lvl="1"/>
            <a:r>
              <a:rPr lang="en-US" dirty="0"/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3267964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497</TotalTime>
  <Words>476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Nursing Updates</vt:lpstr>
      <vt:lpstr>Area F</vt:lpstr>
      <vt:lpstr>Nursing Application</vt:lpstr>
      <vt:lpstr>General info</vt:lpstr>
      <vt:lpstr>CNECM</vt:lpstr>
      <vt:lpstr>Scenario</vt:lpstr>
      <vt:lpstr>Scenario</vt:lpstr>
      <vt:lpstr>Handouts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Updates</dc:title>
  <dc:creator>Lohne, Erica</dc:creator>
  <cp:lastModifiedBy>Lohne, Erica</cp:lastModifiedBy>
  <cp:revision>12</cp:revision>
  <dcterms:created xsi:type="dcterms:W3CDTF">2022-09-20T18:13:23Z</dcterms:created>
  <dcterms:modified xsi:type="dcterms:W3CDTF">2022-09-29T22:22:18Z</dcterms:modified>
</cp:coreProperties>
</file>